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98" r:id="rId2"/>
    <p:sldId id="405" r:id="rId3"/>
    <p:sldId id="401" r:id="rId4"/>
    <p:sldId id="441" r:id="rId5"/>
    <p:sldId id="40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A66E3D-4627-49FB-8EDC-5ADFF2B292DC}">
          <p14:sldIdLst>
            <p14:sldId id="398"/>
            <p14:sldId id="405"/>
            <p14:sldId id="401"/>
            <p14:sldId id="441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F4C"/>
    <a:srgbClr val="526378"/>
    <a:srgbClr val="39353A"/>
    <a:srgbClr val="E4E7E1"/>
    <a:srgbClr val="57563B"/>
    <a:srgbClr val="D5D9D1"/>
    <a:srgbClr val="788571"/>
    <a:srgbClr val="838F79"/>
    <a:srgbClr val="45442F"/>
    <a:srgbClr val="718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7" autoAdjust="0"/>
    <p:restoredTop sz="94660"/>
  </p:normalViewPr>
  <p:slideViewPr>
    <p:cSldViewPr snapToGrid="0">
      <p:cViewPr>
        <p:scale>
          <a:sx n="125" d="100"/>
          <a:sy n="125" d="100"/>
        </p:scale>
        <p:origin x="85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2AA2D-F3FD-4622-BBC6-712AF01C4DDE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0907-BE26-48C9-88BE-8D126E13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F76-ACB1-4445-9E15-B1A9C661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96F9B-AA29-46F9-B800-ED0F7502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BC4F-3B3A-4914-8F14-E655F97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194F-6DDB-41FF-A569-FF1DEDE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2646-178D-43D4-9F99-76406F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0CD-A2DB-4022-9B63-A2A20F6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2BC9-668A-4364-8099-DD7F6A5A5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C8DB-0C07-439F-AE76-A189255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003B-35DE-4804-B383-027DEFBC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3CC7-B76F-48D8-B15A-1A4D55B0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CF42B-AE9C-45FB-B914-5085F077D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134AA-85E9-4DC3-A276-77CD7A5B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3046-F452-42AC-93E1-CD17AE1B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B4B6-F3F1-49C4-AD96-D9FF7101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2DC-BAE9-4CD0-A96E-DF94D833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CC17-6E88-416E-9EED-38E8C24D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1D70-94CE-43FA-B3D2-52320E83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4D6-4C86-4322-9DA0-D39904BC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DDE9A-6AA0-4736-AD6F-D2DAEEB5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7C8B-64B4-4637-A67C-81080C54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94A-CB8B-4E46-BF35-C0755B5D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DDAC-FAE3-4A09-9ACB-F4829B86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AE7D-6669-4A9E-BE68-60B33CB1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AF1F-7C79-45A0-BD20-28EC90EE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726B-C473-4315-8DB1-BD2980AE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FD64-65E7-4862-92EB-9FBE57D7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C2A7-36E1-4BCA-A444-29211F7D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DE0E-C0E9-4205-B257-E58CE8887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B9AE2-372B-464A-B74C-2AF3568E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EDF4-AC4B-4901-AF69-73E95BD2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AEBB-BA0B-468A-9A8C-FABBDED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F775-A5CB-41AB-9565-1128D66A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6CCC-AB6A-4734-B721-AB8BF1E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D4B93-2968-45D6-8150-810A5A16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EAC14-AEE5-4D37-A7B9-8AD855DA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B489E-CD71-43C3-9672-5D7BE9A83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D34C1-9694-4306-A7E4-EA042CD1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1984-65D9-477F-9CD4-10692B21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75654-B2D0-4761-BA6E-3E9BC640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7704-6E73-4F56-84B7-7B2E0B5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94819-CB22-4AD9-8AA3-0E80BBBF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FDCE-A572-42A1-A61D-FD2A1B81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1C5B-65BA-40B3-BC36-06535FC4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17DDF-A599-4C1F-9785-35970B9A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E616F-0C0B-4EEB-9E0E-AF2352C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71CA-1F15-45B3-B6FF-237E820C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39B-D89A-4527-AACE-F02992CE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BDEF-BCEA-4A3A-A74B-F520F241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5BE77-DE24-4F33-B59B-B0F41469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A9F91-D69B-414D-9AFA-3D2B9B62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5E8C2-F5FE-4AC5-A571-6ED89C92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84E9-3161-490E-AAB5-6EFC504C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1AF-DB0D-4DC6-A2BD-84D87684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9D706-6AF7-4FE7-B295-25AAB2F2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175D-5AD9-4F89-8D2F-AF414696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4DA1-A8B2-4177-B9C4-CE762BC7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6C29-6045-4A43-9CAD-839E308A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C81A-8484-4E62-B15E-4F40FD62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15574-6906-4889-A015-01A786CB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CF8F-8545-4CF9-850D-2313DE7D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1320-52D9-4F95-8EBC-7B880862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324F-C5C1-4FC1-AD64-7D1CD113A231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F960-4A43-4940-80E8-DEE868BB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7DCDD-9E7B-412B-A99E-0BFDBFB6E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10B0-2380-442C-BB49-5CBCB7FF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hyperlink" Target="https://github.com/sidristij/dotnetboo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85986E-ED51-4258-B4D6-5A52703E7AE6}"/>
              </a:ext>
            </a:extLst>
          </p:cNvPr>
          <p:cNvSpPr/>
          <p:nvPr/>
        </p:nvSpPr>
        <p:spPr>
          <a:xfrm>
            <a:off x="7171866" y="0"/>
            <a:ext cx="502013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1920x1080 Mountains, Winter">
            <a:extLst>
              <a:ext uri="{FF2B5EF4-FFF2-40B4-BE49-F238E27FC236}">
                <a16:creationId xmlns:a16="http://schemas.microsoft.com/office/drawing/2014/main" id="{047D5683-DFA1-4A26-B459-1EB7CDC1F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8" r="24177"/>
          <a:stretch/>
        </p:blipFill>
        <p:spPr bwMode="auto">
          <a:xfrm>
            <a:off x="7171866" y="0"/>
            <a:ext cx="5020134" cy="685800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0B3E3-1321-4ABE-A6F4-5376C3A2B32E}"/>
              </a:ext>
            </a:extLst>
          </p:cNvPr>
          <p:cNvSpPr/>
          <p:nvPr/>
        </p:nvSpPr>
        <p:spPr>
          <a:xfrm>
            <a:off x="0" y="0"/>
            <a:ext cx="7175157" cy="6858000"/>
          </a:xfrm>
          <a:prstGeom prst="rect">
            <a:avLst/>
          </a:prstGeom>
          <a:solidFill>
            <a:srgbClr val="4E4F4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E093A-5441-B245-B76F-967BE5CAF20B}"/>
              </a:ext>
            </a:extLst>
          </p:cNvPr>
          <p:cNvSpPr>
            <a:spLocks noGrp="1"/>
          </p:cNvSpPr>
          <p:nvPr/>
        </p:nvSpPr>
        <p:spPr>
          <a:xfrm>
            <a:off x="6818298" y="0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4725731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220126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Подсистема </a:t>
            </a:r>
            <a:r>
              <a:rPr lang="en-US" sz="44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Windows</a:t>
            </a:r>
            <a:br>
              <a:rPr lang="ru-RU" sz="48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E4E7E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Процессы и задания</a:t>
            </a:r>
            <a:endParaRPr lang="en-US" b="1" dirty="0">
              <a:solidFill>
                <a:srgbClr val="E4E7E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106D38-D793-480E-B86A-B85747A7F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23" y="5886269"/>
            <a:ext cx="3944717" cy="8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ADF90-D148-4080-BF29-2AA4040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8DD1-0D4C-4E43-9F50-61DAB7F0E9EF}"/>
              </a:ext>
            </a:extLst>
          </p:cNvPr>
          <p:cNvGrpSpPr/>
          <p:nvPr/>
        </p:nvGrpSpPr>
        <p:grpSpPr>
          <a:xfrm>
            <a:off x="5885037" y="1724213"/>
            <a:ext cx="5324476" cy="3649945"/>
            <a:chOff x="5855088" y="-117199"/>
            <a:chExt cx="5324476" cy="3649945"/>
          </a:xfrm>
        </p:grpSpPr>
        <p:sp>
          <p:nvSpPr>
            <p:cNvPr id="11" name="Content Placeholder 6">
              <a:extLst>
                <a:ext uri="{FF2B5EF4-FFF2-40B4-BE49-F238E27FC236}">
                  <a16:creationId xmlns:a16="http://schemas.microsoft.com/office/drawing/2014/main" id="{1EFFAE98-7A7C-4E9E-85A1-E9037FA2EC8D}"/>
                </a:ext>
              </a:extLst>
            </p:cNvPr>
            <p:cNvSpPr txBox="1">
              <a:spLocks/>
            </p:cNvSpPr>
            <p:nvPr/>
          </p:nvSpPr>
          <p:spPr>
            <a:xfrm>
              <a:off x="5855088" y="-117199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telegram: 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12" name="Picture 10" descr="github icon">
              <a:extLst>
                <a:ext uri="{FF2B5EF4-FFF2-40B4-BE49-F238E27FC236}">
                  <a16:creationId xmlns:a16="http://schemas.microsoft.com/office/drawing/2014/main" id="{C72969AF-E61E-405A-B98E-29D5148F1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90" y="1378238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42A72-1A0A-4799-96DD-FA7FDF79CC46}"/>
              </a:ext>
            </a:extLst>
          </p:cNvPr>
          <p:cNvGrpSpPr/>
          <p:nvPr/>
        </p:nvGrpSpPr>
        <p:grpSpPr>
          <a:xfrm>
            <a:off x="1321192" y="2195369"/>
            <a:ext cx="1882247" cy="2315071"/>
            <a:chOff x="823586" y="2156330"/>
            <a:chExt cx="1882247" cy="231507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7677AC-E564-466A-B5C3-729F8F0461EF}"/>
                </a:ext>
              </a:extLst>
            </p:cNvPr>
            <p:cNvSpPr/>
            <p:nvPr/>
          </p:nvSpPr>
          <p:spPr>
            <a:xfrm>
              <a:off x="823586" y="3948181"/>
              <a:ext cx="1882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08AB-1A3D-4C01-9A35-33CC984C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857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1B422D4-B395-49B3-B0A6-FE449F80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6FFA0-7246-4F9C-8DA0-0EB436DA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669" y="6471082"/>
            <a:ext cx="1771688" cy="32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1905E-1A72-470C-97C9-5F12FD18C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8" y="1496315"/>
            <a:ext cx="2271663" cy="3207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CD356-E175-4304-97E9-BA71946139AB}"/>
              </a:ext>
            </a:extLst>
          </p:cNvPr>
          <p:cNvGrpSpPr/>
          <p:nvPr/>
        </p:nvGrpSpPr>
        <p:grpSpPr>
          <a:xfrm>
            <a:off x="1332413" y="2195369"/>
            <a:ext cx="1859803" cy="2315071"/>
            <a:chOff x="834807" y="2156330"/>
            <a:chExt cx="1859803" cy="23150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852BDE-83DE-4451-840D-311BB4D7FDB3}"/>
                </a:ext>
              </a:extLst>
            </p:cNvPr>
            <p:cNvSpPr/>
            <p:nvPr/>
          </p:nvSpPr>
          <p:spPr>
            <a:xfrm>
              <a:off x="834807" y="3948181"/>
              <a:ext cx="1859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Станислав Сидристый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EPAM Systems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F52E7-E375-4B15-BBF6-86B59B74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57" y="2156330"/>
              <a:ext cx="1721733" cy="1674525"/>
            </a:xfrm>
            <a:prstGeom prst="rect">
              <a:avLst/>
            </a:prstGeom>
            <a:effectLst>
              <a:glow rad="101600">
                <a:schemeClr val="bg1">
                  <a:alpha val="6000"/>
                </a:schemeClr>
              </a:glo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C9B476-C122-40D6-B674-AB7A184A3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48" y="1496315"/>
            <a:ext cx="2271662" cy="3207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D65E75-FE47-4688-A50E-7BD153F8D38D}"/>
              </a:ext>
            </a:extLst>
          </p:cNvPr>
          <p:cNvGrpSpPr/>
          <p:nvPr/>
        </p:nvGrpSpPr>
        <p:grpSpPr>
          <a:xfrm>
            <a:off x="6316852" y="5313995"/>
            <a:ext cx="4613222" cy="369332"/>
            <a:chOff x="6186324" y="5411452"/>
            <a:chExt cx="461322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D99A41-F3BB-4867-A6EE-6C5F144D1583}"/>
                </a:ext>
              </a:extLst>
            </p:cNvPr>
            <p:cNvSpPr txBox="1"/>
            <p:nvPr/>
          </p:nvSpPr>
          <p:spPr>
            <a:xfrm>
              <a:off x="6186324" y="5411452"/>
              <a:ext cx="46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7"/>
                </a:rPr>
                <a:t>https://github.com/sidristij/dotnetbook</a:t>
              </a:r>
              <a:r>
                <a:rPr lang="en-US" dirty="0"/>
                <a:t> </a:t>
              </a:r>
            </a:p>
          </p:txBody>
        </p:sp>
        <p:pic>
          <p:nvPicPr>
            <p:cNvPr id="1026" name="Picture 2" descr="ÐÐ°ÑÑÐ¸Ð½ÐºÐ¸ Ð¿Ð¾ Ð·Ð°Ð¿ÑÐ¾ÑÑ github">
              <a:extLst>
                <a:ext uri="{FF2B5EF4-FFF2-40B4-BE49-F238E27FC236}">
                  <a16:creationId xmlns:a16="http://schemas.microsoft.com/office/drawing/2014/main" id="{EFFF7901-5549-42A7-B414-691A9312D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2" y="5476717"/>
              <a:ext cx="238801" cy="23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5C9A2-3C82-496E-8148-97341D9E4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073" y="1174673"/>
            <a:ext cx="2740398" cy="3869037"/>
          </a:xfrm>
          <a:prstGeom prst="rect">
            <a:avLst/>
          </a:prstGeom>
          <a:effectLst>
            <a:glow rad="177800">
              <a:schemeClr val="bg1">
                <a:alpha val="18000"/>
              </a:schemeClr>
            </a:glo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FE383F-1056-44D2-9AEB-9A78FEF8E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7627" y="275228"/>
            <a:ext cx="5639289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6BCB9-3FD0-4190-84D0-B5E291808720}"/>
              </a:ext>
            </a:extLst>
          </p:cNvPr>
          <p:cNvSpPr txBox="1">
            <a:spLocks/>
          </p:cNvSpPr>
          <p:nvPr/>
        </p:nvSpPr>
        <p:spPr>
          <a:xfrm>
            <a:off x="1238005" y="317634"/>
            <a:ext cx="10746726" cy="587241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sz="28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Заголовок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7463B-1C79-4D20-B1A1-0C5B4181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69" r="26601"/>
          <a:stretch/>
        </p:blipFill>
        <p:spPr>
          <a:xfrm>
            <a:off x="10628756" y="0"/>
            <a:ext cx="1563244" cy="1366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EA9584-3EFE-450A-A31F-9D017354FCFE}"/>
              </a:ext>
            </a:extLst>
          </p:cNvPr>
          <p:cNvSpPr/>
          <p:nvPr/>
        </p:nvSpPr>
        <p:spPr>
          <a:xfrm>
            <a:off x="10628754" y="0"/>
            <a:ext cx="1563245" cy="14341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09AFC-FBE7-45C0-AC73-DF0DD18CA558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7D2E9-EA7E-48D5-B5FB-528ECA79B6E4}"/>
              </a:ext>
            </a:extLst>
          </p:cNvPr>
          <p:cNvSpPr txBox="1"/>
          <p:nvPr/>
        </p:nvSpPr>
        <p:spPr>
          <a:xfrm>
            <a:off x="1238005" y="1209675"/>
            <a:ext cx="996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сделать так, чтобы разные типы памяти управлялись по-разному. </a:t>
            </a:r>
          </a:p>
          <a:p>
            <a:r>
              <a:rPr lang="ru-RU" dirty="0"/>
              <a:t>Например: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Размер: мы можем разделить память на зоны исходя из размера объектов. Например, отделить большие от маленьких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Время жизни: если разделить объекты по времени, то короткоживущие стоит чистить чаще чем долгоживущие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Изменяемость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Тип: возможно, стоит разделять управление объектами исходя из их типов: строки, числа, реализация интерфейсов, атрибуты?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Вид: можно раделить объекты между собо как угодно и исходя из каких угодно предположений.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D0B5D3-6B1A-477E-BDC8-B620A991C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40" y="6391886"/>
            <a:ext cx="1796791" cy="3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EE3E66-4229-4A88-8BFA-AA4C91FC8FC0}"/>
              </a:ext>
            </a:extLst>
          </p:cNvPr>
          <p:cNvGrpSpPr/>
          <p:nvPr/>
        </p:nvGrpSpPr>
        <p:grpSpPr>
          <a:xfrm>
            <a:off x="1912570" y="1561698"/>
            <a:ext cx="8905875" cy="3734602"/>
            <a:chOff x="1912570" y="1561698"/>
            <a:chExt cx="8905875" cy="3734602"/>
          </a:xfrm>
        </p:grpSpPr>
        <p:pic>
          <p:nvPicPr>
            <p:cNvPr id="9" name="Picture 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66DFA04-AEC1-410A-96B9-971B54DD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70" y="1624012"/>
              <a:ext cx="8905875" cy="36099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02D14-A823-41E4-B63F-AB3CF2C68147}"/>
                </a:ext>
              </a:extLst>
            </p:cNvPr>
            <p:cNvSpPr/>
            <p:nvPr/>
          </p:nvSpPr>
          <p:spPr>
            <a:xfrm>
              <a:off x="2107933" y="1561698"/>
              <a:ext cx="8710512" cy="3734602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EFACF5E-3EE0-485B-8394-42611FB8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9" t="5000" r="63961" b="5000"/>
          <a:stretch/>
        </p:blipFill>
        <p:spPr>
          <a:xfrm>
            <a:off x="0" y="0"/>
            <a:ext cx="707137" cy="6858001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062C00A-C636-441E-A3B5-502FBA519379}"/>
              </a:ext>
            </a:extLst>
          </p:cNvPr>
          <p:cNvSpPr>
            <a:spLocks noGrp="1"/>
          </p:cNvSpPr>
          <p:nvPr/>
        </p:nvSpPr>
        <p:spPr>
          <a:xfrm>
            <a:off x="353570" y="1"/>
            <a:ext cx="707136" cy="6858000"/>
          </a:xfrm>
          <a:prstGeom prst="rect">
            <a:avLst/>
          </a:prstGeom>
          <a:blipFill dpi="0" rotWithShape="1">
            <a:blip r:embed="rId4">
              <a:alphaModFix amt="32000"/>
            </a:blip>
            <a:srcRect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98B20-E1EB-43F5-8D8B-F8A7F670AEFD}"/>
              </a:ext>
            </a:extLst>
          </p:cNvPr>
          <p:cNvSpPr txBox="1"/>
          <p:nvPr/>
        </p:nvSpPr>
        <p:spPr>
          <a:xfrm>
            <a:off x="295275" y="6402125"/>
            <a:ext cx="4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D144EA-89AE-4759-8B06-27CCA8284B21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s://prodotnetmemory.com/cover.jpg">
            <a:extLst>
              <a:ext uri="{FF2B5EF4-FFF2-40B4-BE49-F238E27FC236}">
                <a16:creationId xmlns:a16="http://schemas.microsoft.com/office/drawing/2014/main" id="{14B77C42-C456-4B92-B034-5DE5AFD5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" y="1080684"/>
            <a:ext cx="2724312" cy="38867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FB6B1A-BC9F-4CD8-8ED6-5152121C95A2}"/>
              </a:ext>
            </a:extLst>
          </p:cNvPr>
          <p:cNvSpPr/>
          <p:nvPr/>
        </p:nvSpPr>
        <p:spPr>
          <a:xfrm>
            <a:off x="1306283" y="742127"/>
            <a:ext cx="2518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https://prodotnetmemory.com/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1C201D-58F5-4D05-9955-B22B0A661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204" y="1080683"/>
            <a:ext cx="3151406" cy="38867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66CF20-A7BE-43AF-80F2-A752F5A797AF}"/>
              </a:ext>
            </a:extLst>
          </p:cNvPr>
          <p:cNvSpPr/>
          <p:nvPr/>
        </p:nvSpPr>
        <p:spPr>
          <a:xfrm>
            <a:off x="4542884" y="742127"/>
            <a:ext cx="3645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https://www.red-gate.com/hub/books/#dotnet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1A861-1656-4777-AEF1-4DEFE31A2A55}"/>
              </a:ext>
            </a:extLst>
          </p:cNvPr>
          <p:cNvSpPr/>
          <p:nvPr/>
        </p:nvSpPr>
        <p:spPr>
          <a:xfrm>
            <a:off x="8628786" y="742127"/>
            <a:ext cx="3090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https://github.com/sidristij/dotnetbook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F173C-3AAA-4EE9-B0FC-D7CDE1652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776" y="1080680"/>
            <a:ext cx="2752932" cy="3886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9747F82-81A8-4A0F-9DEF-E4E4DD44BCAD}"/>
              </a:ext>
            </a:extLst>
          </p:cNvPr>
          <p:cNvSpPr txBox="1">
            <a:spLocks/>
          </p:cNvSpPr>
          <p:nvPr/>
        </p:nvSpPr>
        <p:spPr>
          <a:xfrm>
            <a:off x="1203158" y="5609967"/>
            <a:ext cx="10347550" cy="77653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400" b="1" dirty="0">
                <a:solidFill>
                  <a:srgbClr val="57563B"/>
                </a:solidFill>
                <a:latin typeface="Segoe UI Semibold" panose="020B0702040204020203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QA</a:t>
            </a:r>
            <a:endParaRPr lang="ru-RU" sz="4400" b="1" dirty="0">
              <a:solidFill>
                <a:srgbClr val="57563B"/>
              </a:solidFill>
              <a:latin typeface="Segoe UI Semibold" panose="020B0702040204020203" pitchFamily="34" charset="0"/>
              <a:ea typeface="Source Sans Pro" panose="020B05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86A5CF1-3C5A-4544-A4CF-DFB4EB905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940" y="6391886"/>
            <a:ext cx="1796791" cy="3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9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189</Words>
  <Application>Microsoft Office PowerPoint</Application>
  <PresentationFormat>Широкоэкранный</PresentationFormat>
  <Paragraphs>33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Segoe UI Semibold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Sidristij</dc:creator>
  <cp:lastModifiedBy>Stanislav Sidristij</cp:lastModifiedBy>
  <cp:revision>75</cp:revision>
  <dcterms:created xsi:type="dcterms:W3CDTF">2018-09-29T08:14:48Z</dcterms:created>
  <dcterms:modified xsi:type="dcterms:W3CDTF">2019-09-07T09:06:05Z</dcterms:modified>
</cp:coreProperties>
</file>